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17/11/2023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2F88EEE-FFEE-DEF2-0F95-C990017E9F90}"/>
              </a:ext>
            </a:extLst>
          </p:cNvPr>
          <p:cNvSpPr txBox="1"/>
          <p:nvPr/>
        </p:nvSpPr>
        <p:spPr>
          <a:xfrm>
            <a:off x="128187" y="408004"/>
            <a:ext cx="12059532" cy="2434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Un vehículo parte del reposo acelerando a un ritmo constante de 1.5 m/s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Encuentre la distancia recorrida y la velocidad del vehículo, cuando han transcurrido: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10 segundos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30 segundo.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51A67D4-3C60-B744-E3B8-33B50731E732}"/>
              </a:ext>
            </a:extLst>
          </p:cNvPr>
          <p:cNvSpPr txBox="1"/>
          <p:nvPr/>
        </p:nvSpPr>
        <p:spPr>
          <a:xfrm>
            <a:off x="123906" y="2842645"/>
            <a:ext cx="1119499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D1DFEAF-4047-EECE-229E-FFF38350E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20" y="3368624"/>
            <a:ext cx="4603750" cy="177863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19DE443-6473-7E71-D79A-69B689418160}"/>
                  </a:ext>
                </a:extLst>
              </p:cNvPr>
              <p:cNvSpPr txBox="1"/>
              <p:nvPr/>
            </p:nvSpPr>
            <p:spPr>
              <a:xfrm>
                <a:off x="247620" y="5263965"/>
                <a:ext cx="2033899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Datos: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19DE443-6473-7E71-D79A-69B689418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20" y="5263965"/>
                <a:ext cx="2033899" cy="1477328"/>
              </a:xfrm>
              <a:prstGeom prst="rect">
                <a:avLst/>
              </a:prstGeom>
              <a:blipFill>
                <a:blip r:embed="rId4"/>
                <a:stretch>
                  <a:fillRect l="-2703" t="-247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68E6589-8CAC-4A81-F204-3589FD87B14B}"/>
                  </a:ext>
                </a:extLst>
              </p:cNvPr>
              <p:cNvSpPr txBox="1"/>
              <p:nvPr/>
            </p:nvSpPr>
            <p:spPr>
              <a:xfrm>
                <a:off x="5264208" y="2818064"/>
                <a:ext cx="2375731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68E6589-8CAC-4A81-F204-3589FD87B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208" y="2818064"/>
                <a:ext cx="2375731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F3E7DE75-F7B7-79CF-AFB3-7FCD8014BC78}"/>
              </a:ext>
            </a:extLst>
          </p:cNvPr>
          <p:cNvSpPr txBox="1"/>
          <p:nvPr/>
        </p:nvSpPr>
        <p:spPr>
          <a:xfrm>
            <a:off x="5264208" y="3307516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las condiciones iniciales son cero, la ecuación quedaría: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DE5E3D9-9719-D94F-6AB9-5AB8B97EAA40}"/>
                  </a:ext>
                </a:extLst>
              </p:cNvPr>
              <p:cNvSpPr txBox="1"/>
              <p:nvPr/>
            </p:nvSpPr>
            <p:spPr>
              <a:xfrm>
                <a:off x="5264208" y="3772387"/>
                <a:ext cx="1213503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DE5E3D9-9719-D94F-6AB9-5AB8B97EA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208" y="3772387"/>
                <a:ext cx="1213503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51999A88-2C15-F2FE-E618-22E248D384E5}"/>
                  </a:ext>
                </a:extLst>
              </p:cNvPr>
              <p:cNvSpPr txBox="1"/>
              <p:nvPr/>
            </p:nvSpPr>
            <p:spPr>
              <a:xfrm>
                <a:off x="5221478" y="4383323"/>
                <a:ext cx="2828658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(1.5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(10 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51999A88-2C15-F2FE-E618-22E248D38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478" y="4383323"/>
                <a:ext cx="2828658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7C950B2-D352-3619-DF80-EDEC4B1B8FCE}"/>
                  </a:ext>
                </a:extLst>
              </p:cNvPr>
              <p:cNvSpPr txBox="1"/>
              <p:nvPr/>
            </p:nvSpPr>
            <p:spPr>
              <a:xfrm>
                <a:off x="5345392" y="4947493"/>
                <a:ext cx="129041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7C950B2-D352-3619-DF80-EDEC4B1B8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392" y="4947493"/>
                <a:ext cx="1290415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n 24">
            <a:extLst>
              <a:ext uri="{FF2B5EF4-FFF2-40B4-BE49-F238E27FC236}">
                <a16:creationId xmlns:a16="http://schemas.microsoft.com/office/drawing/2014/main" id="{0F889F77-8EC4-5EEB-A1C0-3427F9B225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58653" y="66026"/>
            <a:ext cx="1505160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1" grpId="0"/>
      <p:bldP spid="13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2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6C8074D-73D4-C23A-8376-E54E9F78D893}"/>
                  </a:ext>
                </a:extLst>
              </p:cNvPr>
              <p:cNvSpPr txBox="1"/>
              <p:nvPr/>
            </p:nvSpPr>
            <p:spPr>
              <a:xfrm>
                <a:off x="17092" y="518327"/>
                <a:ext cx="1683521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6C8074D-73D4-C23A-8376-E54E9F78D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" y="518327"/>
                <a:ext cx="1683521" cy="6104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BF8DA6E-7AA6-5B17-7521-9CD03BCEF78B}"/>
                  </a:ext>
                </a:extLst>
              </p:cNvPr>
              <p:cNvSpPr txBox="1"/>
              <p:nvPr/>
            </p:nvSpPr>
            <p:spPr>
              <a:xfrm>
                <a:off x="10348750" y="509731"/>
                <a:ext cx="1564088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Datos: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BF8DA6E-7AA6-5B17-7521-9CD03BCEF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8750" y="509731"/>
                <a:ext cx="1564088" cy="1477328"/>
              </a:xfrm>
              <a:prstGeom prst="rect">
                <a:avLst/>
              </a:prstGeom>
              <a:blipFill>
                <a:blip r:embed="rId4"/>
                <a:stretch>
                  <a:fillRect l="-3516" t="-247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E4FB1F8B-DD37-6B3B-D43E-61C270D3A445}"/>
              </a:ext>
            </a:extLst>
          </p:cNvPr>
          <p:cNvSpPr txBox="1"/>
          <p:nvPr/>
        </p:nvSpPr>
        <p:spPr>
          <a:xfrm>
            <a:off x="205099" y="896315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la velocidad inicial es cero, la ecuación quedaría: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22448F2-C587-D9C8-4187-40014441726F}"/>
                  </a:ext>
                </a:extLst>
              </p:cNvPr>
              <p:cNvSpPr txBox="1"/>
              <p:nvPr/>
            </p:nvSpPr>
            <p:spPr>
              <a:xfrm>
                <a:off x="147416" y="2136482"/>
                <a:ext cx="1521151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𝒗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22448F2-C587-D9C8-4187-400144417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16" y="2136482"/>
                <a:ext cx="1521151" cy="610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13D8946-FB0F-E2AE-6F47-B86E8404C70D}"/>
                  </a:ext>
                </a:extLst>
              </p:cNvPr>
              <p:cNvSpPr txBox="1"/>
              <p:nvPr/>
            </p:nvSpPr>
            <p:spPr>
              <a:xfrm>
                <a:off x="17092" y="1341866"/>
                <a:ext cx="1200684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13D8946-FB0F-E2AE-6F47-B86E8404C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" y="1341866"/>
                <a:ext cx="1200684" cy="610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F5131468-27D1-1A43-F84F-809883A238D5}"/>
                  </a:ext>
                </a:extLst>
              </p:cNvPr>
              <p:cNvSpPr txBox="1"/>
              <p:nvPr/>
            </p:nvSpPr>
            <p:spPr>
              <a:xfrm>
                <a:off x="121778" y="1739174"/>
                <a:ext cx="2444097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=(1.5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)(10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F5131468-27D1-1A43-F84F-809883A23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78" y="1739174"/>
                <a:ext cx="2444097" cy="610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8B543D8-EBA8-2B14-F080-BC70A2DEBF54}"/>
                  </a:ext>
                </a:extLst>
              </p:cNvPr>
              <p:cNvSpPr txBox="1"/>
              <p:nvPr/>
            </p:nvSpPr>
            <p:spPr>
              <a:xfrm>
                <a:off x="205099" y="2586461"/>
                <a:ext cx="1897166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Datos: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8B543D8-EBA8-2B14-F080-BC70A2DEB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99" y="2586461"/>
                <a:ext cx="1897166" cy="1477328"/>
              </a:xfrm>
              <a:prstGeom prst="rect">
                <a:avLst/>
              </a:prstGeom>
              <a:blipFill>
                <a:blip r:embed="rId8"/>
                <a:stretch>
                  <a:fillRect l="-2894" t="-205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FCCB8987-244C-FCAA-DD2D-68FD4CC2E679}"/>
                  </a:ext>
                </a:extLst>
              </p:cNvPr>
              <p:cNvSpPr txBox="1"/>
              <p:nvPr/>
            </p:nvSpPr>
            <p:spPr>
              <a:xfrm>
                <a:off x="147416" y="3928779"/>
                <a:ext cx="2273181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FCCB8987-244C-FCAA-DD2D-68FD4CC2E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16" y="3928779"/>
                <a:ext cx="2273181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EB45609D-FF9B-1145-D47A-31FFBC4FD595}"/>
              </a:ext>
            </a:extLst>
          </p:cNvPr>
          <p:cNvSpPr txBox="1"/>
          <p:nvPr/>
        </p:nvSpPr>
        <p:spPr>
          <a:xfrm>
            <a:off x="147416" y="4408728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las condiciones iniciales son cero, la ecuación quedaría: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4E72E85-F639-A577-46B6-AEDB57FE9C1D}"/>
                  </a:ext>
                </a:extLst>
              </p:cNvPr>
              <p:cNvSpPr txBox="1"/>
              <p:nvPr/>
            </p:nvSpPr>
            <p:spPr>
              <a:xfrm>
                <a:off x="17092" y="4641163"/>
                <a:ext cx="1461331" cy="972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4E72E85-F639-A577-46B6-AEDB57FE9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2" y="4641163"/>
                <a:ext cx="1461331" cy="9728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F61BF3C-66F4-D560-0A8C-1192D829FCE2}"/>
                  </a:ext>
                </a:extLst>
              </p:cNvPr>
              <p:cNvSpPr txBox="1"/>
              <p:nvPr/>
            </p:nvSpPr>
            <p:spPr>
              <a:xfrm>
                <a:off x="94004" y="5406107"/>
                <a:ext cx="276883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SV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kumimoji="0" lang="es-SV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(1.5</m:t>
                      </m:r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p>
                        <m:sSup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(30 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F61BF3C-66F4-D560-0A8C-1192D829F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4" y="5406107"/>
                <a:ext cx="2768837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16CB55C2-0428-CBFB-7645-9D41F720E909}"/>
                  </a:ext>
                </a:extLst>
              </p:cNvPr>
              <p:cNvSpPr txBox="1"/>
              <p:nvPr/>
            </p:nvSpPr>
            <p:spPr>
              <a:xfrm>
                <a:off x="205099" y="5958046"/>
                <a:ext cx="1350236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𝟔𝟕𝟓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16CB55C2-0428-CBFB-7645-9D41F720E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99" y="5958046"/>
                <a:ext cx="1350236" cy="6104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F208B24D-C1FB-B101-4D56-BF3447876DA7}"/>
                  </a:ext>
                </a:extLst>
              </p:cNvPr>
              <p:cNvSpPr txBox="1"/>
              <p:nvPr/>
            </p:nvSpPr>
            <p:spPr>
              <a:xfrm>
                <a:off x="5981850" y="3462886"/>
                <a:ext cx="1564088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𝒗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F208B24D-C1FB-B101-4D56-BF3447876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850" y="3462886"/>
                <a:ext cx="1564088" cy="6104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5A89EB91-027A-315C-225E-FB985FDAF108}"/>
                  </a:ext>
                </a:extLst>
              </p:cNvPr>
              <p:cNvSpPr txBox="1"/>
              <p:nvPr/>
            </p:nvSpPr>
            <p:spPr>
              <a:xfrm>
                <a:off x="5879507" y="1634228"/>
                <a:ext cx="160660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5A89EB91-027A-315C-225E-FB985FDAF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507" y="1634228"/>
                <a:ext cx="1606609" cy="6104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uadroTexto 31">
            <a:extLst>
              <a:ext uri="{FF2B5EF4-FFF2-40B4-BE49-F238E27FC236}">
                <a16:creationId xmlns:a16="http://schemas.microsoft.com/office/drawing/2014/main" id="{A533C060-C0E7-07EF-84AA-008B4456B2AE}"/>
              </a:ext>
            </a:extLst>
          </p:cNvPr>
          <p:cNvSpPr txBox="1"/>
          <p:nvPr/>
        </p:nvSpPr>
        <p:spPr>
          <a:xfrm>
            <a:off x="6021936" y="2144710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la velocidad inicial es cero, la ecuación quedaría: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0F7FB168-EE25-A1FE-068B-2A578373D5B6}"/>
                  </a:ext>
                </a:extLst>
              </p:cNvPr>
              <p:cNvSpPr txBox="1"/>
              <p:nvPr/>
            </p:nvSpPr>
            <p:spPr>
              <a:xfrm>
                <a:off x="5879507" y="2586461"/>
                <a:ext cx="1153682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0F7FB168-EE25-A1FE-068B-2A578373D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507" y="2586461"/>
                <a:ext cx="1153682" cy="6104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C328E587-30E5-E82E-EA05-C7361EEDED33}"/>
                  </a:ext>
                </a:extLst>
              </p:cNvPr>
              <p:cNvSpPr txBox="1"/>
              <p:nvPr/>
            </p:nvSpPr>
            <p:spPr>
              <a:xfrm>
                <a:off x="6021936" y="2995414"/>
                <a:ext cx="2341548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=(1.5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)(30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C328E587-30E5-E82E-EA05-C7361EEDE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936" y="2995414"/>
                <a:ext cx="2341548" cy="6104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Imagen 36">
            <a:extLst>
              <a:ext uri="{FF2B5EF4-FFF2-40B4-BE49-F238E27FC236}">
                <a16:creationId xmlns:a16="http://schemas.microsoft.com/office/drawing/2014/main" id="{ACE8BECB-8ADC-E896-6A67-1733EB9697A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04216" y="509731"/>
            <a:ext cx="1505160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  <p:bldP spid="10" grpId="0"/>
      <p:bldP spid="12" grpId="0"/>
      <p:bldP spid="14" grpId="0"/>
      <p:bldP spid="16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E646B9C-2B52-0267-F7BD-905B696A86F5}"/>
                  </a:ext>
                </a:extLst>
              </p:cNvPr>
              <p:cNvSpPr txBox="1"/>
              <p:nvPr/>
            </p:nvSpPr>
            <p:spPr>
              <a:xfrm>
                <a:off x="217917" y="4848030"/>
                <a:ext cx="4982198" cy="698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2(1.5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)(675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E646B9C-2B52-0267-F7BD-905B696A86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17" y="4848030"/>
                <a:ext cx="4982198" cy="6980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D6302384-C039-1C50-10E5-85C5B55EE410}"/>
              </a:ext>
            </a:extLst>
          </p:cNvPr>
          <p:cNvSpPr txBox="1"/>
          <p:nvPr/>
        </p:nvSpPr>
        <p:spPr>
          <a:xfrm>
            <a:off x="170916" y="550100"/>
            <a:ext cx="11784650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dijimos, solo son necesarias dos de las tres ecuaciones para resolver una caso; entonces por esta vez probaremos que la ecuación que sobre, siempre nos permitirá verificar los resultados: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3332B2EE-8804-A992-9C67-F02A51EFA52F}"/>
                  </a:ext>
                </a:extLst>
              </p:cNvPr>
              <p:cNvSpPr txBox="1"/>
              <p:nvPr/>
            </p:nvSpPr>
            <p:spPr>
              <a:xfrm>
                <a:off x="103267" y="1459632"/>
                <a:ext cx="2016807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3332B2EE-8804-A992-9C67-F02A51EFA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7" y="1459632"/>
                <a:ext cx="2016807" cy="610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2794D48A-B2B2-67B8-A233-DF4F21BA3524}"/>
              </a:ext>
            </a:extLst>
          </p:cNvPr>
          <p:cNvSpPr txBox="1"/>
          <p:nvPr/>
        </p:nvSpPr>
        <p:spPr>
          <a:xfrm>
            <a:off x="170916" y="1866783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la velocidad inicial es cero: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CC7B90F-618D-738F-E8E5-E75E5B2345DA}"/>
                  </a:ext>
                </a:extLst>
              </p:cNvPr>
              <p:cNvSpPr txBox="1"/>
              <p:nvPr/>
            </p:nvSpPr>
            <p:spPr>
              <a:xfrm>
                <a:off x="103267" y="2331654"/>
                <a:ext cx="1589518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CC7B90F-618D-738F-E8E5-E75E5B234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7" y="2331654"/>
                <a:ext cx="1589518" cy="610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9D85F4F-F57C-BD53-7C5D-D9321F41D019}"/>
                  </a:ext>
                </a:extLst>
              </p:cNvPr>
              <p:cNvSpPr txBox="1"/>
              <p:nvPr/>
            </p:nvSpPr>
            <p:spPr>
              <a:xfrm>
                <a:off x="196554" y="2845388"/>
                <a:ext cx="1683521" cy="401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9D85F4F-F57C-BD53-7C5D-D9321F41D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54" y="2845388"/>
                <a:ext cx="1683521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E511E9BD-D743-7EE7-9468-52EB4C3F2CF6}"/>
              </a:ext>
            </a:extLst>
          </p:cNvPr>
          <p:cNvSpPr txBox="1"/>
          <p:nvPr/>
        </p:nvSpPr>
        <p:spPr>
          <a:xfrm>
            <a:off x="196912" y="3255852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literal a, el desplazamiento que obtuvimos fue de 75m: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5EA8371-76A0-E202-4347-17EB11A8FDBA}"/>
                  </a:ext>
                </a:extLst>
              </p:cNvPr>
              <p:cNvSpPr txBox="1"/>
              <p:nvPr/>
            </p:nvSpPr>
            <p:spPr>
              <a:xfrm>
                <a:off x="170916" y="3729217"/>
                <a:ext cx="4913831" cy="698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2(1.5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)(75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5EA8371-76A0-E202-4347-17EB11A8F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3729217"/>
                <a:ext cx="4913831" cy="6980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CB11F6B1-AC6F-0A0D-8B6E-2773EDD202C2}"/>
              </a:ext>
            </a:extLst>
          </p:cNvPr>
          <p:cNvSpPr txBox="1"/>
          <p:nvPr/>
        </p:nvSpPr>
        <p:spPr>
          <a:xfrm>
            <a:off x="196554" y="4377967"/>
            <a:ext cx="6311068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el literal b, el desplazamiento que obtuvimos fue de 675m: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208E3E49-89CE-660F-377A-E18A085B57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17041" y="1148494"/>
            <a:ext cx="1505160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8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357</Words>
  <Application>Microsoft Office PowerPoint</Application>
  <PresentationFormat>Panorámica</PresentationFormat>
  <Paragraphs>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2023-11-17T23:39:23Z</dcterms:modified>
</cp:coreProperties>
</file>